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MySQL" TargetMode="External"/><Relationship Id="rId2" Type="http://schemas.openxmlformats.org/officeDocument/2006/relationships/hyperlink" Target="https://es.wikipedia.org/wiki/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Software_libre" TargetMode="External"/><Relationship Id="rId5" Type="http://schemas.openxmlformats.org/officeDocument/2006/relationships/hyperlink" Target="https://es.wikipedia.org/wiki/GNU_General_Public_License" TargetMode="External"/><Relationship Id="rId4" Type="http://schemas.openxmlformats.org/officeDocument/2006/relationships/hyperlink" Target="https://es.wikipedia.org/wiki/Servidor_HTTP_Apach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ibeycra.mep.go.cr/wp-login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ibeycra.mep.go.cr/wp-login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Taller: creación de contenido en el </a:t>
            </a:r>
            <a:r>
              <a:rPr lang="es-ES" dirty="0" err="1" smtClean="0"/>
              <a:t>Sibeycra</a:t>
            </a:r>
            <a:endParaRPr lang="es-C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61275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072172" cy="4601183"/>
          </a:xfrm>
        </p:spPr>
        <p:txBody>
          <a:bodyPr/>
          <a:lstStyle/>
          <a:p>
            <a:r>
              <a:rPr lang="es-ES" dirty="0" smtClean="0"/>
              <a:t>Gestores de contenido 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sz="3200" dirty="0" smtClean="0"/>
              <a:t>CMS</a:t>
            </a:r>
            <a:br>
              <a:rPr lang="es-ES" sz="3200" dirty="0" smtClean="0"/>
            </a:br>
            <a:r>
              <a:rPr lang="es-ES" sz="3200" dirty="0" smtClean="0"/>
              <a:t>(</a:t>
            </a:r>
            <a:r>
              <a:rPr lang="es-CR" sz="3200" dirty="0" smtClean="0"/>
              <a:t>Content </a:t>
            </a:r>
            <a:r>
              <a:rPr lang="es-CR" sz="3200" dirty="0"/>
              <a:t>Management </a:t>
            </a:r>
            <a:r>
              <a:rPr lang="es-CR" sz="3200" dirty="0" err="1" smtClean="0"/>
              <a:t>System</a:t>
            </a:r>
            <a:r>
              <a:rPr lang="es-ES" sz="3200" dirty="0" smtClean="0"/>
              <a:t>)</a:t>
            </a:r>
            <a:r>
              <a:rPr lang="es-ES" dirty="0" smtClean="0"/>
              <a:t/>
            </a:r>
            <a:br>
              <a:rPr lang="es-ES" dirty="0" smtClean="0"/>
            </a:b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sz="2800" b="1" dirty="0" smtClean="0"/>
              <a:t>Los</a:t>
            </a:r>
            <a:r>
              <a:rPr lang="es-CR" sz="2800" b="1" dirty="0"/>
              <a:t> gestores de </a:t>
            </a:r>
            <a:r>
              <a:rPr lang="es-CR" sz="2800" b="1" dirty="0" smtClean="0"/>
              <a:t>contenidos (CMS)</a:t>
            </a:r>
            <a:r>
              <a:rPr lang="es-CR" sz="2800" b="1" dirty="0"/>
              <a:t> más populares</a:t>
            </a:r>
            <a:r>
              <a:rPr lang="es-CR" sz="2800" b="1" dirty="0" smtClean="0"/>
              <a:t>.</a:t>
            </a:r>
          </a:p>
          <a:p>
            <a:endParaRPr lang="es-CR" sz="2800" dirty="0"/>
          </a:p>
          <a:p>
            <a:r>
              <a:rPr lang="es-CR" sz="2800" dirty="0" err="1" smtClean="0"/>
              <a:t>WordPress</a:t>
            </a:r>
            <a:r>
              <a:rPr lang="es-CR" sz="2800" dirty="0"/>
              <a:t>.</a:t>
            </a:r>
          </a:p>
          <a:p>
            <a:r>
              <a:rPr lang="es-CR" sz="2800" dirty="0" err="1"/>
              <a:t>Joomla</a:t>
            </a:r>
            <a:r>
              <a:rPr lang="es-CR" sz="2800" dirty="0"/>
              <a:t>.</a:t>
            </a:r>
          </a:p>
          <a:p>
            <a:r>
              <a:rPr lang="es-CR" sz="2800" dirty="0" err="1"/>
              <a:t>Drupal</a:t>
            </a:r>
            <a:r>
              <a:rPr lang="es-CR" sz="2800" dirty="0"/>
              <a:t>.</a:t>
            </a:r>
          </a:p>
          <a:p>
            <a:r>
              <a:rPr lang="es-CR" sz="2800" dirty="0" err="1"/>
              <a:t>Magento</a:t>
            </a:r>
            <a:r>
              <a:rPr lang="es-CR" sz="2800" dirty="0"/>
              <a:t>.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2914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err="1" smtClean="0"/>
              <a:t>Sibeycra</a:t>
            </a:r>
            <a:r>
              <a:rPr lang="es-ES" sz="4400" dirty="0" smtClean="0"/>
              <a:t/>
            </a:r>
            <a:br>
              <a:rPr lang="es-ES" sz="4400" dirty="0" smtClean="0"/>
            </a:br>
            <a:endParaRPr lang="es-CR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62786" y="1107402"/>
            <a:ext cx="7315200" cy="5120640"/>
          </a:xfrm>
        </p:spPr>
        <p:txBody>
          <a:bodyPr/>
          <a:lstStyle/>
          <a:p>
            <a:r>
              <a:rPr lang="es-ES" dirty="0" smtClean="0"/>
              <a:t>Fue </a:t>
            </a:r>
            <a:r>
              <a:rPr lang="es-ES" dirty="0"/>
              <a:t>diseñado en </a:t>
            </a:r>
            <a:r>
              <a:rPr lang="es-ES" dirty="0" err="1" smtClean="0"/>
              <a:t>Wordpress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C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8" y="3667722"/>
            <a:ext cx="2089851" cy="125756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931" y="2914269"/>
            <a:ext cx="6013941" cy="276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097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WordPress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Es una de las principales herramientas  </a:t>
            </a:r>
            <a:r>
              <a:rPr lang="es-CR" dirty="0"/>
              <a:t>para la creación de páginas web </a:t>
            </a:r>
            <a:r>
              <a:rPr lang="es-CR" dirty="0" smtClean="0"/>
              <a:t>comerciales.</a:t>
            </a:r>
          </a:p>
          <a:p>
            <a:endParaRPr lang="es-ES" dirty="0"/>
          </a:p>
          <a:p>
            <a:r>
              <a:rPr lang="es-CR" dirty="0" err="1"/>
              <a:t>WordPress</a:t>
            </a:r>
            <a:r>
              <a:rPr lang="es-CR" dirty="0"/>
              <a:t> está desarrollado en el lenguaje </a:t>
            </a:r>
            <a:r>
              <a:rPr lang="es-CR" dirty="0">
                <a:hlinkClick r:id="rId2" tooltip="PHP"/>
              </a:rPr>
              <a:t>PHP</a:t>
            </a:r>
            <a:r>
              <a:rPr lang="es-CR" dirty="0"/>
              <a:t> para entornos que ejecuten </a:t>
            </a:r>
            <a:r>
              <a:rPr lang="es-CR" dirty="0" err="1">
                <a:hlinkClick r:id="rId3" tooltip="MySQL"/>
              </a:rPr>
              <a:t>MySQL</a:t>
            </a:r>
            <a:r>
              <a:rPr lang="es-CR" dirty="0"/>
              <a:t> y </a:t>
            </a:r>
            <a:r>
              <a:rPr lang="es-CR" dirty="0">
                <a:hlinkClick r:id="rId4" tooltip="Servidor HTTP Apache"/>
              </a:rPr>
              <a:t>Apache</a:t>
            </a:r>
            <a:r>
              <a:rPr lang="es-CR" dirty="0"/>
              <a:t>, bajo licencia </a:t>
            </a:r>
            <a:r>
              <a:rPr lang="es-CR" dirty="0">
                <a:hlinkClick r:id="rId5" tooltip="GNU General Public License"/>
              </a:rPr>
              <a:t>GPL</a:t>
            </a:r>
            <a:r>
              <a:rPr lang="es-CR" dirty="0"/>
              <a:t> y es </a:t>
            </a:r>
            <a:r>
              <a:rPr lang="es-CR" dirty="0">
                <a:hlinkClick r:id="rId6" tooltip="Software libre"/>
              </a:rPr>
              <a:t>software libre</a:t>
            </a:r>
            <a:r>
              <a:rPr lang="es-CR" dirty="0"/>
              <a:t>. 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846108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Usuario en </a:t>
            </a:r>
            <a:r>
              <a:rPr lang="es-ES" dirty="0" err="1" smtClean="0"/>
              <a:t>wordpress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9267" y="864108"/>
            <a:ext cx="7841287" cy="5120640"/>
          </a:xfrm>
        </p:spPr>
        <p:txBody>
          <a:bodyPr/>
          <a:lstStyle/>
          <a:p>
            <a:pPr marL="0" indent="0" algn="r">
              <a:buNone/>
            </a:pPr>
            <a:r>
              <a:rPr lang="es-CR" dirty="0">
                <a:hlinkClick r:id="rId2"/>
              </a:rPr>
              <a:t>https://</a:t>
            </a:r>
            <a:r>
              <a:rPr lang="es-CR" dirty="0" smtClean="0">
                <a:hlinkClick r:id="rId2"/>
              </a:rPr>
              <a:t>sibeycra.mep.go.cr/wp-login.php</a:t>
            </a:r>
            <a:endParaRPr lang="es-CR" dirty="0" smtClean="0"/>
          </a:p>
          <a:p>
            <a:pPr algn="ctr"/>
            <a:endParaRPr lang="es-ES" dirty="0"/>
          </a:p>
          <a:p>
            <a:pPr algn="ctr"/>
            <a:endParaRPr lang="es-C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1670" y="749105"/>
            <a:ext cx="4373255" cy="535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780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Usuario en </a:t>
            </a:r>
            <a:r>
              <a:rPr lang="es-ES" dirty="0" err="1" smtClean="0"/>
              <a:t>wordpress</a:t>
            </a:r>
            <a:endParaRPr lang="es-C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9267" y="864108"/>
            <a:ext cx="7841287" cy="5120640"/>
          </a:xfrm>
        </p:spPr>
        <p:txBody>
          <a:bodyPr/>
          <a:lstStyle/>
          <a:p>
            <a:pPr marL="0" indent="0" algn="r">
              <a:buNone/>
            </a:pPr>
            <a:r>
              <a:rPr lang="es-CR">
                <a:hlinkClick r:id="rId2"/>
              </a:rPr>
              <a:t>https</a:t>
            </a:r>
            <a:r>
              <a:rPr lang="es-CR">
                <a:hlinkClick r:id="rId2"/>
              </a:rPr>
              <a:t>://</a:t>
            </a:r>
            <a:r>
              <a:rPr lang="es-CR" smtClean="0">
                <a:hlinkClick r:id="rId2"/>
              </a:rPr>
              <a:t>sibeycra.mep.go.cr/wp-login.php</a:t>
            </a:r>
            <a:endParaRPr lang="es-CR" smtClean="0"/>
          </a:p>
          <a:p>
            <a:pPr algn="ctr"/>
            <a:endParaRPr lang="es-ES"/>
          </a:p>
          <a:p>
            <a:pPr algn="ctr"/>
            <a:endParaRPr lang="es-CR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1670" y="749105"/>
            <a:ext cx="4373255" cy="535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807269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43</TotalTime>
  <Words>50</Words>
  <Application>Microsoft Office PowerPoint</Application>
  <PresentationFormat>Panorámica</PresentationFormat>
  <Paragraphs>21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Corbel</vt:lpstr>
      <vt:lpstr>Wingdings 2</vt:lpstr>
      <vt:lpstr>Marco</vt:lpstr>
      <vt:lpstr>Taller: creación de contenido en el Sibeycra</vt:lpstr>
      <vt:lpstr>Gestores de contenido   CMS (Content Management System) </vt:lpstr>
      <vt:lpstr>Sibeycra </vt:lpstr>
      <vt:lpstr>WordPress</vt:lpstr>
      <vt:lpstr>Usuario en wordpress</vt:lpstr>
      <vt:lpstr>Usuario en wordpress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Taller: creación de contenido en el Sibeycra</dc:title>
  <dc:creator>Vanessa Campos Jimenez</dc:creator>
  <cp:lastModifiedBy>Vanessa Campos Jimenez</cp:lastModifiedBy>
  <cp:revision>4</cp:revision>
  <dcterms:created xsi:type="dcterms:W3CDTF">2022-02-15T14:12:29Z</dcterms:created>
  <dcterms:modified xsi:type="dcterms:W3CDTF">2022-02-15T14:55:51Z</dcterms:modified>
</cp:coreProperties>
</file>